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2" r:id="rId9"/>
    <p:sldId id="263" r:id="rId10"/>
    <p:sldId id="264" r:id="rId11"/>
    <p:sldId id="268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DC29F-92C7-4E6A-9B69-39D92C19514C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34F5F-0EC4-4DAA-8C18-ED141F381A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ап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34F5F-0EC4-4DAA-8C18-ED141F381A7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Microsoft_Office_PowerPoint2.sld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4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2595707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Предоставление услуг детям (внедрение дополнительных образовательных программ: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кружковая работа в МБДОУ№4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00438"/>
            <a:ext cx="6400800" cy="2138362"/>
          </a:xfrm>
          <a:solidFill>
            <a:srgbClr val="FFFF00"/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кружки в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ДОУ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проводится во второй половине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дня,2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раза в неделю.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00013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Кружок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«Развиваем творчество»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руоводитель-воспитатель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Акберова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Рейхан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Хейрутдиновна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1" name="Picture 1" descr="C:\Users\соколенок\Desktop\Новая папка (2)\IMG-20180517-WA00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1739"/>
          <a:stretch>
            <a:fillRect/>
          </a:stretch>
        </p:blipFill>
        <p:spPr bwMode="auto">
          <a:xfrm>
            <a:off x="1" y="1357299"/>
            <a:ext cx="4000495" cy="2214577"/>
          </a:xfrm>
          <a:prstGeom prst="rect">
            <a:avLst/>
          </a:prstGeom>
          <a:noFill/>
        </p:spPr>
      </p:pic>
      <p:pic>
        <p:nvPicPr>
          <p:cNvPr id="25602" name="Picture 2" descr="C:\Users\соколенок\Desktop\Новая папка (2)\IMG-20180517-WA00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28736"/>
            <a:ext cx="4500562" cy="3429024"/>
          </a:xfrm>
          <a:prstGeom prst="rect">
            <a:avLst/>
          </a:prstGeom>
          <a:noFill/>
        </p:spPr>
      </p:pic>
      <p:pic>
        <p:nvPicPr>
          <p:cNvPr id="25605" name="Picture 5" descr="C:\Users\соколенок\Desktop\Новая папка (2)\IMG-20180517-WA0018.jpg"/>
          <p:cNvPicPr>
            <a:picLocks noChangeAspect="1" noChangeArrowheads="1"/>
          </p:cNvPicPr>
          <p:nvPr/>
        </p:nvPicPr>
        <p:blipFill>
          <a:blip r:embed="rId4"/>
          <a:srcRect t="19791" r="7792" b="5208"/>
          <a:stretch>
            <a:fillRect/>
          </a:stretch>
        </p:blipFill>
        <p:spPr bwMode="auto">
          <a:xfrm>
            <a:off x="0" y="3786190"/>
            <a:ext cx="4214810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Нетрадиционные методы рисования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соколенок\Desktop\Новая папка (2)\IMG-20180517-WA00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0769"/>
          <a:stretch>
            <a:fillRect/>
          </a:stretch>
        </p:blipFill>
        <p:spPr bwMode="auto">
          <a:xfrm>
            <a:off x="214282" y="1071546"/>
            <a:ext cx="3929090" cy="3500462"/>
          </a:xfrm>
          <a:prstGeom prst="rect">
            <a:avLst/>
          </a:prstGeom>
          <a:noFill/>
        </p:spPr>
      </p:pic>
      <p:pic>
        <p:nvPicPr>
          <p:cNvPr id="31747" name="Picture 3" descr="C:\Users\соколенок\Desktop\Новая папка (2)\IMG-20180517-WA0020.jpg"/>
          <p:cNvPicPr>
            <a:picLocks noChangeAspect="1" noChangeArrowheads="1"/>
          </p:cNvPicPr>
          <p:nvPr/>
        </p:nvPicPr>
        <p:blipFill>
          <a:blip r:embed="rId3"/>
          <a:srcRect t="9375" r="19718" b="26041"/>
          <a:stretch>
            <a:fillRect/>
          </a:stretch>
        </p:blipFill>
        <p:spPr bwMode="auto">
          <a:xfrm>
            <a:off x="4286248" y="1500174"/>
            <a:ext cx="4857752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714752"/>
            <a:ext cx="2971792" cy="71438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Работы детей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соколенок\Desktop\Новая папка (2)\IMG-20180517-WA00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7780"/>
          <a:stretch>
            <a:fillRect/>
          </a:stretch>
        </p:blipFill>
        <p:spPr bwMode="auto">
          <a:xfrm>
            <a:off x="0" y="1"/>
            <a:ext cx="4286248" cy="3643314"/>
          </a:xfrm>
          <a:prstGeom prst="rect">
            <a:avLst/>
          </a:prstGeom>
          <a:noFill/>
        </p:spPr>
      </p:pic>
      <p:pic>
        <p:nvPicPr>
          <p:cNvPr id="30724" name="Picture 4" descr="C:\Users\соколенок\Desktop\Новая папка (2)\IMG-20180517-WA0064.jpg"/>
          <p:cNvPicPr>
            <a:picLocks noChangeAspect="1" noChangeArrowheads="1"/>
          </p:cNvPicPr>
          <p:nvPr/>
        </p:nvPicPr>
        <p:blipFill>
          <a:blip r:embed="rId3"/>
          <a:srcRect b="12500"/>
          <a:stretch>
            <a:fillRect/>
          </a:stretch>
        </p:blipFill>
        <p:spPr bwMode="auto">
          <a:xfrm>
            <a:off x="4357654" y="428604"/>
            <a:ext cx="4786346" cy="3786214"/>
          </a:xfrm>
          <a:prstGeom prst="rect">
            <a:avLst/>
          </a:prstGeom>
          <a:noFill/>
        </p:spPr>
      </p:pic>
      <p:pic>
        <p:nvPicPr>
          <p:cNvPr id="30725" name="Picture 5" descr="C:\Users\соколенок\Desktop\Новая папка (2)\IMG-20180517-WA0054.jpg"/>
          <p:cNvPicPr>
            <a:picLocks noChangeAspect="1" noChangeArrowheads="1"/>
          </p:cNvPicPr>
          <p:nvPr/>
        </p:nvPicPr>
        <p:blipFill>
          <a:blip r:embed="rId4"/>
          <a:srcRect t="30209" b="20833"/>
          <a:stretch>
            <a:fillRect/>
          </a:stretch>
        </p:blipFill>
        <p:spPr bwMode="auto">
          <a:xfrm>
            <a:off x="4357686" y="4429132"/>
            <a:ext cx="4786314" cy="2428868"/>
          </a:xfrm>
          <a:prstGeom prst="rect">
            <a:avLst/>
          </a:prstGeom>
          <a:noFill/>
        </p:spPr>
      </p:pic>
      <p:pic>
        <p:nvPicPr>
          <p:cNvPr id="30726" name="Picture 6" descr="C:\Users\соколенок\Desktop\Новая папка (2)\IMG-20180517-WA0056.jpg"/>
          <p:cNvPicPr>
            <a:picLocks noChangeAspect="1" noChangeArrowheads="1"/>
          </p:cNvPicPr>
          <p:nvPr/>
        </p:nvPicPr>
        <p:blipFill>
          <a:blip r:embed="rId5"/>
          <a:srcRect l="9722" t="33333" r="4166" b="19792"/>
          <a:stretch>
            <a:fillRect/>
          </a:stretch>
        </p:blipFill>
        <p:spPr bwMode="auto">
          <a:xfrm>
            <a:off x="0" y="4714884"/>
            <a:ext cx="3929058" cy="21431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4305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Кружок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«Ловкий мяч»руководитель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кружка,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инструктор по физкультуре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Алиханова Тамила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Джамалудиновна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C:\Users\соколенок\Desktop\Тамила Алих\IMG-20180515-WA001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44824"/>
            <a:ext cx="288031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соколенок\Desktop\Тамила Алих\IMG-20180515-WA00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772816"/>
            <a:ext cx="54006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соколенок\Desktop\Тамила Алих\IMG-20180515-WA00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4581128"/>
            <a:ext cx="40324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соколенок\Desktop\Тамила Алих\IMG-20180515-WA00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509121"/>
            <a:ext cx="3672408" cy="234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71612"/>
          </a:xfrm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Хореографический кружок «Юные танцоры» руководитель кружка –музыкальный руководитель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Гамидова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Хаджар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Исабековна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s://pp.userapi.com/c845020/v845020965/4b8d4/R5v4APIaW8A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3534662" cy="4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ИРАДА\IMG-20170712-WA0056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000496" y="1772816"/>
            <a:ext cx="5143504" cy="4392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Ансамбль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«Юные танцоры» принимают участие во всех праздниках ДОУ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F:\ИРАДА\IMG-20170712-WA005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r="10102" b="24591"/>
          <a:stretch>
            <a:fillRect/>
          </a:stretch>
        </p:blipFill>
        <p:spPr bwMode="auto">
          <a:xfrm>
            <a:off x="1" y="1124744"/>
            <a:ext cx="4786313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5.userapi.com/c834200/v834200814/fcc7b/Xezrkju8lfQ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r="30252" b="10256"/>
          <a:stretch>
            <a:fillRect/>
          </a:stretch>
        </p:blipFill>
        <p:spPr bwMode="auto">
          <a:xfrm>
            <a:off x="5220072" y="1196752"/>
            <a:ext cx="374441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M\Pictures\vlcsnap-2018-05-10-11h09m07s862.pn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5537" y="4365104"/>
            <a:ext cx="4464495" cy="2492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4305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Кружок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юные исследователи»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руководитель воспитатель  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РУСТАМОВА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Айшат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Сабировна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179512" y="1772816"/>
          <a:ext cx="3816424" cy="3168352"/>
        </p:xfrm>
        <a:graphic>
          <a:graphicData uri="http://schemas.openxmlformats.org/presentationml/2006/ole">
            <p:oleObj spid="_x0000_s5121" name="Слайд" r:id="rId3" imgW="4569445" imgH="3426611" progId="PowerPoint.Slide.12">
              <p:embed/>
            </p:oleObj>
          </a:graphicData>
        </a:graphic>
      </p:graphicFrame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067944" y="1916832"/>
          <a:ext cx="4320480" cy="3888432"/>
        </p:xfrm>
        <a:graphic>
          <a:graphicData uri="http://schemas.openxmlformats.org/presentationml/2006/ole">
            <p:oleObj spid="_x0000_s5123" name="Слайд" r:id="rId4" imgW="4569445" imgH="3426611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4577" name="Слайд" r:id="rId3" imgW="4569445" imgH="3426611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9697" name="Слайд" r:id="rId3" imgW="4569445" imgH="3426611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Кружок «Театр в жизни детей»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руководитель-воспитатель Байрамова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Ираде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Мизаферовна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F:\ИРАДА\IMG-20170408-WA009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1857364"/>
            <a:ext cx="4929190" cy="426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ИРАДА\IMG-20170408-WA0095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12796" r="17308" b="35632"/>
          <a:stretch>
            <a:fillRect/>
          </a:stretch>
        </p:blipFill>
        <p:spPr bwMode="auto">
          <a:xfrm>
            <a:off x="5004048" y="3143248"/>
            <a:ext cx="3968824" cy="3166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Дети показывают инсценировки  по разным сказкам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F:\ИРАДА\IMG-20170404-WA000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1"/>
            <a:ext cx="3807054" cy="370100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5356960"/>
            <a:ext cx="4357718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Драматизация сказки «Кошкин дом»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F:\ИРАДА\IMG-20170404-WA0004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10297"/>
          <a:stretch>
            <a:fillRect/>
          </a:stretch>
        </p:blipFill>
        <p:spPr bwMode="auto">
          <a:xfrm>
            <a:off x="4788024" y="1428736"/>
            <a:ext cx="3960440" cy="264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Picture 1" descr="C:\Users\Гюль\Desktop\Новая папка (2)\2345\IMG-20160404-WA0019.jpg"/>
          <p:cNvPicPr>
            <a:picLocks noChangeAspect="1" noChangeArrowheads="1"/>
          </p:cNvPicPr>
          <p:nvPr/>
        </p:nvPicPr>
        <p:blipFill>
          <a:blip r:embed="rId4" cstate="print"/>
          <a:srcRect l="10527" t="10825" r="6756" b="-29894"/>
          <a:stretch>
            <a:fillRect/>
          </a:stretch>
        </p:blipFill>
        <p:spPr bwMode="auto">
          <a:xfrm>
            <a:off x="4860032" y="4221088"/>
            <a:ext cx="4104456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88</Words>
  <Application>Microsoft Office PowerPoint</Application>
  <PresentationFormat>Экран (4:3)</PresentationFormat>
  <Paragraphs>15</Paragraphs>
  <Slides>12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Тема Office</vt:lpstr>
      <vt:lpstr>Слайд</vt:lpstr>
      <vt:lpstr>Слайд Microsoft Office PowerPoint</vt:lpstr>
      <vt:lpstr>Предоставление услуг детям (внедрение дополнительных образовательных программ: кружковая работа в МБДОУ№4</vt:lpstr>
      <vt:lpstr>Кружок «Ловкий мяч»руководитель кружка, инструктор по физкультуре Алиханова Тамила Джамалудиновна</vt:lpstr>
      <vt:lpstr>Хореографический кружок «Юные танцоры» руководитель кружка –музыкальный руководитель Гамидова  Хаджар Исабековна</vt:lpstr>
      <vt:lpstr>Ансамбль «Юные танцоры» принимают участие во всех праздниках ДОУ</vt:lpstr>
      <vt:lpstr>Кружок «Мы юные исследователи» руководитель воспитатель   РУСТАМОВА Айшат Сабировна</vt:lpstr>
      <vt:lpstr>Слайд 6</vt:lpstr>
      <vt:lpstr>Слайд 7</vt:lpstr>
      <vt:lpstr>Кружок «Театр в жизни детей» руководитель-воспитатель Байрамова Ираде  Мизаферовна</vt:lpstr>
      <vt:lpstr>Дети показывают инсценировки  по разным сказкам</vt:lpstr>
      <vt:lpstr> Кружок «Развиваем творчество» руоводитель-воспитатель   Акберова Рейхан Хейрутдиновна </vt:lpstr>
      <vt:lpstr>Нетрадиционные методы рисования</vt:lpstr>
      <vt:lpstr>Работы детей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Гюль</dc:creator>
  <cp:lastModifiedBy>соколенок</cp:lastModifiedBy>
  <cp:revision>18</cp:revision>
  <dcterms:created xsi:type="dcterms:W3CDTF">2017-02-05T13:09:13Z</dcterms:created>
  <dcterms:modified xsi:type="dcterms:W3CDTF">2018-05-18T06:10:27Z</dcterms:modified>
</cp:coreProperties>
</file>